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</p:sldIdLst>
  <p:sldSz cx="12192000" cy="6858000"/>
  <p:notesSz cx="6858000" cy="9144000"/>
  <p:embeddedFontLst>
    <p:embeddedFont>
      <p:font typeface="Poppins" panose="00000500000000000000" pitchFamily="2" charset="0"/>
      <p:regular r:id="rId10"/>
      <p:bold r:id="rId11"/>
      <p:italic r:id="rId12"/>
      <p:boldItalic r:id="rId13"/>
    </p:embeddedFont>
    <p:embeddedFont>
      <p:font typeface="Poppins Medium" panose="000006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nHLmvfqNGwXGnAcZVo/riULXYT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id Toure" initials="ST" lastIdx="1" clrIdx="0">
    <p:extLst>
      <p:ext uri="{19B8F6BF-5375-455C-9EA6-DF929625EA0E}">
        <p15:presenceInfo xmlns:p15="http://schemas.microsoft.com/office/powerpoint/2012/main" userId="9f1af8b2cdc831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3649E-8B60-4301-AC4C-B3B0A2192980}" v="22" dt="2023-11-11T04:00:09.405"/>
  </p1510:revLst>
</p1510:revInfo>
</file>

<file path=ppt/tableStyles.xml><?xml version="1.0" encoding="utf-8"?>
<a:tblStyleLst xmlns:a="http://schemas.openxmlformats.org/drawingml/2006/main" def="{1FB4D626-B8DD-41B3-8395-FADB67A0EEC7}">
  <a:tblStyle styleId="{1FB4D626-B8DD-41B3-8395-FADB67A0EE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font" Target="fonts/font1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ntro">
  <p:cSld name="1_intro">
    <p:bg>
      <p:bgPr>
        <a:solidFill>
          <a:srgbClr val="2C2C2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52000">
                <a:schemeClr val="lt1"/>
              </a:gs>
              <a:gs pos="82000">
                <a:srgbClr val="F2F2F2"/>
              </a:gs>
              <a:gs pos="100000">
                <a:schemeClr val="lt1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" name="Google Shape;17;p11"/>
          <p:cNvSpPr>
            <a:spLocks noGrp="1"/>
          </p:cNvSpPr>
          <p:nvPr>
            <p:ph type="pic" idx="2"/>
          </p:nvPr>
        </p:nvSpPr>
        <p:spPr>
          <a:xfrm>
            <a:off x="4527052" y="-39938"/>
            <a:ext cx="7679193" cy="7005082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Google Shape;18;p11"/>
          <p:cNvSpPr/>
          <p:nvPr/>
        </p:nvSpPr>
        <p:spPr>
          <a:xfrm>
            <a:off x="876629" y="-15775"/>
            <a:ext cx="7686809" cy="6857999"/>
          </a:xfrm>
          <a:custGeom>
            <a:avLst/>
            <a:gdLst/>
            <a:ahLst/>
            <a:cxnLst/>
            <a:rect l="l" t="t" r="r" b="b"/>
            <a:pathLst>
              <a:path w="10000" h="10000" extrusionOk="0">
                <a:moveTo>
                  <a:pt x="0" y="6404"/>
                </a:moveTo>
                <a:lnTo>
                  <a:pt x="0" y="10000"/>
                </a:lnTo>
                <a:lnTo>
                  <a:pt x="4844" y="10000"/>
                </a:lnTo>
                <a:lnTo>
                  <a:pt x="10000" y="0"/>
                </a:lnTo>
                <a:lnTo>
                  <a:pt x="3033" y="0"/>
                </a:lnTo>
                <a:lnTo>
                  <a:pt x="0" y="6404"/>
                </a:lnTo>
                <a:close/>
              </a:path>
            </a:pathLst>
          </a:custGeom>
          <a:gradFill>
            <a:gsLst>
              <a:gs pos="0">
                <a:srgbClr val="2C2C2C"/>
              </a:gs>
              <a:gs pos="5000">
                <a:srgbClr val="2C2C2C"/>
              </a:gs>
              <a:gs pos="62000">
                <a:srgbClr val="989898"/>
              </a:gs>
              <a:gs pos="100000">
                <a:srgbClr val="7F7F7F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-32223" y="-14401"/>
            <a:ext cx="8108976" cy="6902576"/>
          </a:xfrm>
          <a:custGeom>
            <a:avLst/>
            <a:gdLst/>
            <a:ahLst/>
            <a:cxnLst/>
            <a:rect l="l" t="t" r="r" b="b"/>
            <a:pathLst>
              <a:path w="13036" h="10065" extrusionOk="0">
                <a:moveTo>
                  <a:pt x="8" y="0"/>
                </a:moveTo>
                <a:lnTo>
                  <a:pt x="13036" y="26"/>
                </a:lnTo>
                <a:lnTo>
                  <a:pt x="6689" y="10065"/>
                </a:lnTo>
                <a:lnTo>
                  <a:pt x="0" y="10044"/>
                </a:lnTo>
                <a:cubicBezTo>
                  <a:pt x="17" y="6703"/>
                  <a:pt x="-9" y="3341"/>
                  <a:pt x="8" y="0"/>
                </a:cubicBezTo>
                <a:close/>
              </a:path>
            </a:pathLst>
          </a:custGeom>
          <a:gradFill>
            <a:gsLst>
              <a:gs pos="0">
                <a:srgbClr val="3F3F3F"/>
              </a:gs>
              <a:gs pos="52000">
                <a:srgbClr val="3F3F3F"/>
              </a:gs>
              <a:gs pos="82000">
                <a:srgbClr val="5A5A5A"/>
              </a:gs>
              <a:gs pos="100000">
                <a:srgbClr val="5F5F5F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Google Shape;20;p11"/>
          <p:cNvSpPr/>
          <p:nvPr/>
        </p:nvSpPr>
        <p:spPr>
          <a:xfrm>
            <a:off x="2209176" y="3456710"/>
            <a:ext cx="4299176" cy="3429000"/>
          </a:xfrm>
          <a:custGeom>
            <a:avLst/>
            <a:gdLst/>
            <a:ahLst/>
            <a:cxnLst/>
            <a:rect l="l" t="t" r="r" b="b"/>
            <a:pathLst>
              <a:path w="499" h="398" extrusionOk="0">
                <a:moveTo>
                  <a:pt x="499" y="0"/>
                </a:moveTo>
                <a:lnTo>
                  <a:pt x="226" y="0"/>
                </a:lnTo>
                <a:lnTo>
                  <a:pt x="0" y="398"/>
                </a:lnTo>
                <a:lnTo>
                  <a:pt x="273" y="398"/>
                </a:lnTo>
                <a:lnTo>
                  <a:pt x="499" y="0"/>
                </a:lnTo>
                <a:close/>
              </a:path>
            </a:pathLst>
          </a:custGeom>
          <a:gradFill>
            <a:gsLst>
              <a:gs pos="0">
                <a:srgbClr val="595959"/>
              </a:gs>
              <a:gs pos="68000">
                <a:srgbClr val="989898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" name="Google Shape;21;p11"/>
          <p:cNvSpPr/>
          <p:nvPr/>
        </p:nvSpPr>
        <p:spPr>
          <a:xfrm>
            <a:off x="3960220" y="3450562"/>
            <a:ext cx="2619136" cy="3429000"/>
          </a:xfrm>
          <a:custGeom>
            <a:avLst/>
            <a:gdLst/>
            <a:ahLst/>
            <a:cxnLst/>
            <a:rect l="l" t="t" r="r" b="b"/>
            <a:pathLst>
              <a:path w="304" h="398" extrusionOk="0">
                <a:moveTo>
                  <a:pt x="0" y="398"/>
                </a:moveTo>
                <a:lnTo>
                  <a:pt x="74" y="398"/>
                </a:lnTo>
                <a:lnTo>
                  <a:pt x="304" y="0"/>
                </a:lnTo>
                <a:lnTo>
                  <a:pt x="223" y="0"/>
                </a:lnTo>
                <a:lnTo>
                  <a:pt x="0" y="398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" name="Google Shape;22;p11"/>
          <p:cNvSpPr/>
          <p:nvPr/>
        </p:nvSpPr>
        <p:spPr>
          <a:xfrm>
            <a:off x="10367888" y="3713311"/>
            <a:ext cx="1835121" cy="3144689"/>
          </a:xfrm>
          <a:custGeom>
            <a:avLst/>
            <a:gdLst/>
            <a:ahLst/>
            <a:cxnLst/>
            <a:rect l="l" t="t" r="r" b="b"/>
            <a:pathLst>
              <a:path w="213" h="365" extrusionOk="0">
                <a:moveTo>
                  <a:pt x="213" y="0"/>
                </a:moveTo>
                <a:lnTo>
                  <a:pt x="0" y="365"/>
                </a:lnTo>
                <a:lnTo>
                  <a:pt x="213" y="365"/>
                </a:lnTo>
                <a:lnTo>
                  <a:pt x="213" y="0"/>
                </a:lnTo>
                <a:close/>
              </a:path>
            </a:pathLst>
          </a:custGeom>
          <a:solidFill>
            <a:srgbClr val="74121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3" name="Google Shape;23;p11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6097" y="970721"/>
            <a:ext cx="1963312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1"/>
          <p:cNvSpPr/>
          <p:nvPr/>
        </p:nvSpPr>
        <p:spPr>
          <a:xfrm rot="175485">
            <a:off x="1821520" y="4675411"/>
            <a:ext cx="2314796" cy="2272379"/>
          </a:xfrm>
          <a:custGeom>
            <a:avLst/>
            <a:gdLst/>
            <a:ahLst/>
            <a:cxnLst/>
            <a:rect l="l" t="t" r="r" b="b"/>
            <a:pathLst>
              <a:path w="2314796" h="2272379" extrusionOk="0">
                <a:moveTo>
                  <a:pt x="0" y="2272379"/>
                </a:moveTo>
                <a:lnTo>
                  <a:pt x="1183658" y="0"/>
                </a:lnTo>
                <a:lnTo>
                  <a:pt x="2314796" y="0"/>
                </a:lnTo>
                <a:lnTo>
                  <a:pt x="1226913" y="2162664"/>
                </a:lnTo>
                <a:lnTo>
                  <a:pt x="0" y="2272379"/>
                </a:lnTo>
                <a:close/>
              </a:path>
            </a:pathLst>
          </a:custGeom>
          <a:solidFill>
            <a:srgbClr val="BFBFBF">
              <a:alpha val="1686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Google Shape;25;p11"/>
          <p:cNvSpPr/>
          <p:nvPr/>
        </p:nvSpPr>
        <p:spPr>
          <a:xfrm rot="10800000">
            <a:off x="0" y="5616"/>
            <a:ext cx="1317018" cy="2121303"/>
          </a:xfrm>
          <a:custGeom>
            <a:avLst/>
            <a:gdLst/>
            <a:ahLst/>
            <a:cxnLst/>
            <a:rect l="l" t="t" r="r" b="b"/>
            <a:pathLst>
              <a:path w="213" h="365" extrusionOk="0">
                <a:moveTo>
                  <a:pt x="213" y="0"/>
                </a:moveTo>
                <a:lnTo>
                  <a:pt x="0" y="365"/>
                </a:lnTo>
                <a:lnTo>
                  <a:pt x="213" y="365"/>
                </a:lnTo>
                <a:lnTo>
                  <a:pt x="213" y="0"/>
                </a:lnTo>
                <a:close/>
              </a:path>
            </a:pathLst>
          </a:custGeom>
          <a:solidFill>
            <a:srgbClr val="74121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10469449" y="3095152"/>
            <a:ext cx="1758053" cy="3140035"/>
          </a:xfrm>
          <a:custGeom>
            <a:avLst/>
            <a:gdLst/>
            <a:ahLst/>
            <a:cxnLst/>
            <a:rect l="l" t="t" r="r" b="b"/>
            <a:pathLst>
              <a:path w="6254" h="8532" extrusionOk="0">
                <a:moveTo>
                  <a:pt x="0" y="8532"/>
                </a:moveTo>
                <a:lnTo>
                  <a:pt x="2434" y="8532"/>
                </a:lnTo>
                <a:lnTo>
                  <a:pt x="6254" y="3388"/>
                </a:lnTo>
                <a:cubicBezTo>
                  <a:pt x="6237" y="2259"/>
                  <a:pt x="6219" y="1129"/>
                  <a:pt x="6202" y="0"/>
                </a:cubicBezTo>
                <a:lnTo>
                  <a:pt x="0" y="8532"/>
                </a:lnTo>
                <a:close/>
              </a:path>
            </a:pathLst>
          </a:custGeom>
          <a:solidFill>
            <a:srgbClr val="A6A6A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_layout_02">
  <p:cSld name="2_blank_layout_02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/>
          <p:nvPr/>
        </p:nvSpPr>
        <p:spPr>
          <a:xfrm flipH="1">
            <a:off x="11899557" y="0"/>
            <a:ext cx="61784" cy="627723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0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0" name="Google Shape;100;p20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_layout_02">
  <p:cSld name="3_blank_layout_02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/>
          <p:nvPr/>
        </p:nvSpPr>
        <p:spPr>
          <a:xfrm>
            <a:off x="0" y="0"/>
            <a:ext cx="12192000" cy="193765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3" name="Google Shape;10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-5939" y="1901929"/>
            <a:ext cx="12192000" cy="3139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1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6">
  <p:cSld name="Layout_06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/>
          <p:cNvSpPr/>
          <p:nvPr/>
        </p:nvSpPr>
        <p:spPr>
          <a:xfrm>
            <a:off x="0" y="0"/>
            <a:ext cx="4539343" cy="61264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6151338" y="2766217"/>
            <a:ext cx="582294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1" name="Google Shape;111;p22"/>
          <p:cNvGrpSpPr/>
          <p:nvPr/>
        </p:nvGrpSpPr>
        <p:grpSpPr>
          <a:xfrm>
            <a:off x="580088" y="1982368"/>
            <a:ext cx="5265908" cy="2893260"/>
            <a:chOff x="-548507" y="477868"/>
            <a:chExt cx="11570449" cy="6357177"/>
          </a:xfrm>
        </p:grpSpPr>
        <p:sp>
          <p:nvSpPr>
            <p:cNvPr id="112" name="Google Shape;112;p22"/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/>
              <a:ahLst/>
              <a:cxnLst/>
              <a:rect l="l" t="t" r="r" b="b"/>
              <a:pathLst>
                <a:path w="1657350" h="57150" extrusionOk="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3" name="Google Shape;113;p22"/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/>
              <a:ahLst/>
              <a:cxnLst/>
              <a:rect l="l" t="t" r="r" b="b"/>
              <a:pathLst>
                <a:path w="1314450" h="857250" extrusionOk="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4" name="Google Shape;114;p22"/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/>
              <a:ahLst/>
              <a:cxnLst/>
              <a:rect l="l" t="t" r="r" b="b"/>
              <a:pathLst>
                <a:path w="1200150" h="733425" extrusionOk="0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5" name="Google Shape;115;p22"/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/>
              <a:ahLst/>
              <a:cxnLst/>
              <a:rect l="l" t="t" r="r" b="b"/>
              <a:pathLst>
                <a:path w="1676400" h="66675" extrusionOk="0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6" name="Google Shape;116;p22"/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/>
              <a:ahLst/>
              <a:cxnLst/>
              <a:rect l="l" t="t" r="r" b="b"/>
              <a:pathLst>
                <a:path w="1618413" h="184076" extrusionOk="0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117" name="Google Shape;117;p22"/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18" name="Google Shape;118;p22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19" name="Google Shape;119;p22"/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20" name="Google Shape;120;p22"/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21" name="Google Shape;121;p22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22" name="Google Shape;122;p22"/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sp>
          <p:nvSpPr>
            <p:cNvPr id="123" name="Google Shape;123;p22"/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/>
              <a:ahLst/>
              <a:cxnLst/>
              <a:rect l="l" t="t" r="r" b="b"/>
              <a:pathLst>
                <a:path w="3976489" h="4035268" extrusionOk="0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24" name="Google Shape;124;p22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7">
  <p:cSld name="Layout_07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3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9" name="Google Shape;129;p23"/>
          <p:cNvSpPr>
            <a:spLocks noGrp="1"/>
          </p:cNvSpPr>
          <p:nvPr>
            <p:ph type="pic" idx="2"/>
          </p:nvPr>
        </p:nvSpPr>
        <p:spPr>
          <a:xfrm>
            <a:off x="1622425" y="833378"/>
            <a:ext cx="8947150" cy="4554638"/>
          </a:xfrm>
          <a:prstGeom prst="rect">
            <a:avLst/>
          </a:prstGeom>
          <a:noFill/>
          <a:ln>
            <a:noFill/>
          </a:ln>
        </p:spPr>
      </p:sp>
      <p:pic>
        <p:nvPicPr>
          <p:cNvPr id="130" name="Google Shape;130;p23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Layout_07">
  <p:cSld name="1_Layout_07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0" y="-29928"/>
            <a:ext cx="12192000" cy="3956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4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4"/>
          <p:cNvSpPr/>
          <p:nvPr/>
        </p:nvSpPr>
        <p:spPr>
          <a:xfrm rot="10800000">
            <a:off x="2161479" y="-29927"/>
            <a:ext cx="10024582" cy="59854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6" name="Google Shape;136;p24"/>
          <p:cNvSpPr/>
          <p:nvPr/>
        </p:nvSpPr>
        <p:spPr>
          <a:xfrm>
            <a:off x="0" y="-52790"/>
            <a:ext cx="5148943" cy="225287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37" name="Google Shape;137;p24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8">
  <p:cSld name="Layout_08">
    <p:bg>
      <p:bgPr>
        <a:solidFill>
          <a:srgbClr val="C04C4C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/>
          <p:nvPr/>
        </p:nvSpPr>
        <p:spPr>
          <a:xfrm>
            <a:off x="0" y="0"/>
            <a:ext cx="12192000" cy="47371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254000" dist="215900" dir="5400000" sx="98000" sy="98000" algn="t" rotWithShape="0">
              <a:srgbClr val="000000">
                <a:alpha val="1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0" name="Google Shape;140;p25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2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9">
  <p:cSld name="Layout_09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26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6"/>
          <p:cNvSpPr>
            <a:spLocks noGrp="1"/>
          </p:cNvSpPr>
          <p:nvPr>
            <p:ph type="pic" idx="2"/>
          </p:nvPr>
        </p:nvSpPr>
        <p:spPr>
          <a:xfrm>
            <a:off x="838200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26"/>
          <p:cNvSpPr>
            <a:spLocks noGrp="1"/>
          </p:cNvSpPr>
          <p:nvPr>
            <p:ph type="pic" idx="3"/>
          </p:nvPr>
        </p:nvSpPr>
        <p:spPr>
          <a:xfrm>
            <a:off x="4495800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Google Shape;150;p26"/>
          <p:cNvSpPr>
            <a:spLocks noGrp="1"/>
          </p:cNvSpPr>
          <p:nvPr>
            <p:ph type="pic" idx="4"/>
          </p:nvPr>
        </p:nvSpPr>
        <p:spPr>
          <a:xfrm>
            <a:off x="8158725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pic>
        <p:nvPicPr>
          <p:cNvPr id="151" name="Google Shape;151;p26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10">
  <p:cSld name="Layout_10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7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6" name="Google Shape;156;p27"/>
          <p:cNvSpPr>
            <a:spLocks noGrp="1"/>
          </p:cNvSpPr>
          <p:nvPr>
            <p:ph type="pic" idx="2"/>
          </p:nvPr>
        </p:nvSpPr>
        <p:spPr>
          <a:xfrm>
            <a:off x="0" y="0"/>
            <a:ext cx="2222500" cy="2036763"/>
          </a:xfrm>
          <a:prstGeom prst="rect">
            <a:avLst/>
          </a:prstGeom>
          <a:noFill/>
          <a:ln>
            <a:noFill/>
          </a:ln>
        </p:spPr>
      </p:sp>
      <p:sp>
        <p:nvSpPr>
          <p:cNvPr id="157" name="Google Shape;157;p27"/>
          <p:cNvSpPr>
            <a:spLocks noGrp="1"/>
          </p:cNvSpPr>
          <p:nvPr>
            <p:ph type="pic" idx="3"/>
          </p:nvPr>
        </p:nvSpPr>
        <p:spPr>
          <a:xfrm>
            <a:off x="2222200" y="2048338"/>
            <a:ext cx="2222500" cy="2036763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Google Shape;158;p27"/>
          <p:cNvSpPr>
            <a:spLocks noGrp="1"/>
          </p:cNvSpPr>
          <p:nvPr>
            <p:ph type="pic" idx="4"/>
          </p:nvPr>
        </p:nvSpPr>
        <p:spPr>
          <a:xfrm>
            <a:off x="0" y="4096676"/>
            <a:ext cx="2222500" cy="2036762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27"/>
          <p:cNvSpPr txBox="1">
            <a:spLocks noGrp="1"/>
          </p:cNvSpPr>
          <p:nvPr>
            <p:ph type="title"/>
          </p:nvPr>
        </p:nvSpPr>
        <p:spPr>
          <a:xfrm>
            <a:off x="5370653" y="355599"/>
            <a:ext cx="664290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7"/>
          <p:cNvSpPr/>
          <p:nvPr/>
        </p:nvSpPr>
        <p:spPr>
          <a:xfrm rot="10800000">
            <a:off x="2234075" y="7088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1" name="Google Shape;161;p27"/>
          <p:cNvSpPr/>
          <p:nvPr/>
        </p:nvSpPr>
        <p:spPr>
          <a:xfrm rot="10800000">
            <a:off x="0" y="2048637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2" name="Google Shape;162;p27"/>
          <p:cNvSpPr/>
          <p:nvPr/>
        </p:nvSpPr>
        <p:spPr>
          <a:xfrm rot="10800000">
            <a:off x="2238562" y="4096676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63" name="Google Shape;163;p27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11">
  <p:cSld name="Layout_11">
    <p:bg>
      <p:bgPr>
        <a:solidFill>
          <a:schemeClr val="lt1">
            <a:alpha val="33725"/>
          </a:schemeClr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/>
          <p:nvPr/>
        </p:nvSpPr>
        <p:spPr>
          <a:xfrm rot="10800000">
            <a:off x="-26938" y="-20387"/>
            <a:ext cx="5402774" cy="6014786"/>
          </a:xfrm>
          <a:custGeom>
            <a:avLst/>
            <a:gdLst/>
            <a:ahLst/>
            <a:cxnLst/>
            <a:rect l="l" t="t" r="r" b="b"/>
            <a:pathLst>
              <a:path w="5402774" h="6002085" extrusionOk="0">
                <a:moveTo>
                  <a:pt x="2910621" y="7074"/>
                </a:moveTo>
                <a:lnTo>
                  <a:pt x="5402774" y="0"/>
                </a:lnTo>
                <a:cubicBezTo>
                  <a:pt x="5397067" y="2000695"/>
                  <a:pt x="5391361" y="4001390"/>
                  <a:pt x="5385654" y="6002085"/>
                </a:cubicBezTo>
                <a:lnTo>
                  <a:pt x="0" y="5983539"/>
                </a:lnTo>
                <a:lnTo>
                  <a:pt x="2910621" y="7074"/>
                </a:lnTo>
                <a:close/>
              </a:path>
            </a:pathLst>
          </a:custGeom>
          <a:gradFill>
            <a:gsLst>
              <a:gs pos="0">
                <a:srgbClr val="464646"/>
              </a:gs>
              <a:gs pos="92697">
                <a:srgbClr val="464646"/>
              </a:gs>
              <a:gs pos="100000">
                <a:srgbClr val="464646"/>
              </a:gs>
            </a:gsLst>
            <a:lin ang="5400000" scaled="0"/>
          </a:gradFill>
          <a:ln w="12700" cap="flat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6" name="Google Shape;166;p28"/>
          <p:cNvSpPr txBox="1">
            <a:spLocks noGrp="1"/>
          </p:cNvSpPr>
          <p:nvPr>
            <p:ph type="title"/>
          </p:nvPr>
        </p:nvSpPr>
        <p:spPr>
          <a:xfrm>
            <a:off x="5177642" y="863600"/>
            <a:ext cx="660240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28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9" name="Google Shape;169;p28"/>
          <p:cNvSpPr/>
          <p:nvPr/>
        </p:nvSpPr>
        <p:spPr>
          <a:xfrm rot="10800000">
            <a:off x="589750" y="-12702"/>
            <a:ext cx="4953000" cy="6007101"/>
          </a:xfrm>
          <a:custGeom>
            <a:avLst/>
            <a:gdLst/>
            <a:ahLst/>
            <a:cxnLst/>
            <a:rect l="l" t="t" r="r" b="b"/>
            <a:pathLst>
              <a:path w="4953000" h="6007101" extrusionOk="0">
                <a:moveTo>
                  <a:pt x="2921000" y="12700"/>
                </a:moveTo>
                <a:lnTo>
                  <a:pt x="4953000" y="0"/>
                </a:lnTo>
                <a:lnTo>
                  <a:pt x="1968500" y="5994401"/>
                </a:lnTo>
                <a:lnTo>
                  <a:pt x="0" y="6007101"/>
                </a:lnTo>
                <a:lnTo>
                  <a:pt x="2921000" y="12700"/>
                </a:lnTo>
                <a:close/>
              </a:path>
            </a:pathLst>
          </a:custGeom>
          <a:solidFill>
            <a:srgbClr val="C04C4C"/>
          </a:solidFill>
          <a:ln w="12700" cap="flat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70" name="Google Shape;170;p28"/>
          <p:cNvGrpSpPr/>
          <p:nvPr/>
        </p:nvGrpSpPr>
        <p:grpSpPr>
          <a:xfrm>
            <a:off x="1433777" y="5528221"/>
            <a:ext cx="613993" cy="75107"/>
            <a:chOff x="-1587" y="4763"/>
            <a:chExt cx="300037" cy="42862"/>
          </a:xfrm>
        </p:grpSpPr>
        <p:sp>
          <p:nvSpPr>
            <p:cNvPr id="171" name="Google Shape;171;p28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2" name="Google Shape;172;p28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3" name="Google Shape;173;p28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4" name="Google Shape;174;p28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75" name="Google Shape;175;p28"/>
          <p:cNvSpPr/>
          <p:nvPr/>
        </p:nvSpPr>
        <p:spPr>
          <a:xfrm rot="10800000">
            <a:off x="2231874" y="4927332"/>
            <a:ext cx="1150304" cy="1395112"/>
          </a:xfrm>
          <a:custGeom>
            <a:avLst/>
            <a:gdLst/>
            <a:ahLst/>
            <a:cxnLst/>
            <a:rect l="l" t="t" r="r" b="b"/>
            <a:pathLst>
              <a:path w="4953000" h="6007101" extrusionOk="0">
                <a:moveTo>
                  <a:pt x="2921000" y="12700"/>
                </a:moveTo>
                <a:lnTo>
                  <a:pt x="4953000" y="0"/>
                </a:lnTo>
                <a:lnTo>
                  <a:pt x="1968500" y="5994401"/>
                </a:lnTo>
                <a:lnTo>
                  <a:pt x="0" y="6007101"/>
                </a:lnTo>
                <a:lnTo>
                  <a:pt x="2921000" y="1270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6" name="Google Shape;176;p28"/>
          <p:cNvSpPr>
            <a:spLocks noGrp="1"/>
          </p:cNvSpPr>
          <p:nvPr>
            <p:ph type="pic" idx="2"/>
          </p:nvPr>
        </p:nvSpPr>
        <p:spPr>
          <a:xfrm>
            <a:off x="68665" y="921703"/>
            <a:ext cx="4459468" cy="4278630"/>
          </a:xfrm>
          <a:prstGeom prst="rect">
            <a:avLst/>
          </a:prstGeom>
          <a:noFill/>
          <a:ln>
            <a:noFill/>
          </a:ln>
        </p:spPr>
      </p:sp>
      <p:pic>
        <p:nvPicPr>
          <p:cNvPr id="177" name="Google Shape;177;p2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layout_01">
  <p:cSld name="blank_layout_01">
    <p:bg>
      <p:bgPr>
        <a:solidFill>
          <a:srgbClr val="C04C4C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1" name="Google Shape;181;p29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82" name="Google Shape;182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9"/>
          <p:cNvSpPr/>
          <p:nvPr/>
        </p:nvSpPr>
        <p:spPr>
          <a:xfrm rot="-8100000">
            <a:off x="8565369" y="-3309433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4" name="Google Shape;184;p29"/>
          <p:cNvSpPr/>
          <p:nvPr/>
        </p:nvSpPr>
        <p:spPr>
          <a:xfrm rot="1408779">
            <a:off x="6843673" y="-6248482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5" name="Google Shape;185;p29"/>
          <p:cNvSpPr>
            <a:spLocks noGrp="1"/>
          </p:cNvSpPr>
          <p:nvPr>
            <p:ph type="pic" idx="2"/>
          </p:nvPr>
        </p:nvSpPr>
        <p:spPr>
          <a:xfrm>
            <a:off x="-109538" y="-83942"/>
            <a:ext cx="7441671" cy="709379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1">
  <p:cSld name="Layout_0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2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4612640" y="921703"/>
            <a:ext cx="70815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/>
          <p:nvPr/>
        </p:nvSpPr>
        <p:spPr>
          <a:xfrm rot="10800000">
            <a:off x="-1" y="1719943"/>
            <a:ext cx="622301" cy="309558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4612641" y="2573973"/>
            <a:ext cx="7081520" cy="262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>
            <a:spLocks noGrp="1"/>
          </p:cNvSpPr>
          <p:nvPr>
            <p:ph type="pic" idx="2"/>
          </p:nvPr>
        </p:nvSpPr>
        <p:spPr>
          <a:xfrm>
            <a:off x="1228724" y="921703"/>
            <a:ext cx="2905785" cy="4278630"/>
          </a:xfrm>
          <a:prstGeom prst="rect">
            <a:avLst/>
          </a:prstGeom>
          <a:noFill/>
          <a:ln>
            <a:noFill/>
          </a:ln>
        </p:spPr>
      </p:sp>
      <p:pic>
        <p:nvPicPr>
          <p:cNvPr id="35" name="Google Shape;35;p12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_layout_02">
  <p:cSld name="1_blank_layout_02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8" name="Google Shape;3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3"/>
          <p:cNvSpPr/>
          <p:nvPr/>
        </p:nvSpPr>
        <p:spPr>
          <a:xfrm rot="10800000">
            <a:off x="12096521" y="0"/>
            <a:ext cx="99164" cy="305851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" name="Google Shape;40;p13"/>
          <p:cNvSpPr/>
          <p:nvPr/>
        </p:nvSpPr>
        <p:spPr>
          <a:xfrm rot="10800000">
            <a:off x="12096718" y="3139623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1" name="Google Shape;41;p13"/>
          <p:cNvSpPr/>
          <p:nvPr/>
        </p:nvSpPr>
        <p:spPr>
          <a:xfrm rot="10800000">
            <a:off x="12096521" y="3654629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" name="Google Shape;42;p13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588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">
  <p:cSld name="intr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39" y="0"/>
            <a:ext cx="873652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4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2346" y="943365"/>
            <a:ext cx="1963312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4"/>
          <p:cNvSpPr>
            <a:spLocks noGrp="1"/>
          </p:cNvSpPr>
          <p:nvPr>
            <p:ph type="pic" idx="2"/>
          </p:nvPr>
        </p:nvSpPr>
        <p:spPr>
          <a:xfrm>
            <a:off x="7093358" y="-16187"/>
            <a:ext cx="5097012" cy="688096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2" type="titleOnly">
  <p:cSld name="TITLE_ONLY">
    <p:bg>
      <p:bgPr>
        <a:solidFill>
          <a:srgbClr val="F2F2F2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838200" y="29516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Poppins Medium"/>
              <a:buNone/>
              <a:defRPr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15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3" name="Google Shape;53;p1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3">
  <p:cSld name="Layout_03">
    <p:bg>
      <p:bgPr>
        <a:solidFill>
          <a:srgbClr val="C04C4C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/>
          <p:nvPr/>
        </p:nvSpPr>
        <p:spPr>
          <a:xfrm rot="-8100000">
            <a:off x="2009576" y="3640922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" name="Google Shape;58;p16"/>
          <p:cNvSpPr/>
          <p:nvPr/>
        </p:nvSpPr>
        <p:spPr>
          <a:xfrm>
            <a:off x="7293428" y="0"/>
            <a:ext cx="4365171" cy="6858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431800" dist="508000" dir="7860000" algn="r" rotWithShape="0">
              <a:srgbClr val="000000">
                <a:alpha val="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59" name="Google Shape;59;p16"/>
          <p:cNvGrpSpPr/>
          <p:nvPr/>
        </p:nvGrpSpPr>
        <p:grpSpPr>
          <a:xfrm rot="10800000">
            <a:off x="9169016" y="6004017"/>
            <a:ext cx="613993" cy="75107"/>
            <a:chOff x="-1587" y="4763"/>
            <a:chExt cx="300037" cy="42862"/>
          </a:xfrm>
        </p:grpSpPr>
        <p:sp>
          <p:nvSpPr>
            <p:cNvPr id="60" name="Google Shape;60;p16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1" name="Google Shape;61;p16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2" name="Google Shape;62;p16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3" name="Google Shape;63;p16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326572" y="1388382"/>
            <a:ext cx="667294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oppins Medium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/>
          <p:nvPr/>
        </p:nvSpPr>
        <p:spPr>
          <a:xfrm rot="-5400000">
            <a:off x="5061976" y="2610139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4">
  <p:cSld name="Layout_04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7"/>
          <p:cNvSpPr/>
          <p:nvPr/>
        </p:nvSpPr>
        <p:spPr>
          <a:xfrm>
            <a:off x="729342" y="0"/>
            <a:ext cx="4285887" cy="6237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9" name="Google Shape;69;p17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71" name="Google Shape;71;p17"/>
          <p:cNvGrpSpPr/>
          <p:nvPr/>
        </p:nvGrpSpPr>
        <p:grpSpPr>
          <a:xfrm>
            <a:off x="2561933" y="419857"/>
            <a:ext cx="613993" cy="75107"/>
            <a:chOff x="-1587" y="4763"/>
            <a:chExt cx="300037" cy="42862"/>
          </a:xfrm>
        </p:grpSpPr>
        <p:sp>
          <p:nvSpPr>
            <p:cNvPr id="72" name="Google Shape;72;p17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3" name="Google Shape;73;p17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4" name="Google Shape;74;p17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5" name="Google Shape;75;p17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1008176" y="2103437"/>
            <a:ext cx="381571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5">
  <p:cSld name="Layout_05">
    <p:bg>
      <p:bgPr>
        <a:solidFill>
          <a:srgbClr val="C04C4C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/>
          <p:nvPr/>
        </p:nvSpPr>
        <p:spPr>
          <a:xfrm rot="10800000">
            <a:off x="11064240" y="0"/>
            <a:ext cx="1127760" cy="1447800"/>
          </a:xfrm>
          <a:custGeom>
            <a:avLst/>
            <a:gdLst/>
            <a:ahLst/>
            <a:cxnLst/>
            <a:rect l="l" t="t" r="r" b="b"/>
            <a:pathLst>
              <a:path w="10001" h="10000" extrusionOk="0">
                <a:moveTo>
                  <a:pt x="30" y="0"/>
                </a:moveTo>
                <a:lnTo>
                  <a:pt x="10001" y="9971"/>
                </a:lnTo>
                <a:lnTo>
                  <a:pt x="1255" y="10000"/>
                </a:lnTo>
                <a:cubicBezTo>
                  <a:pt x="-92" y="10000"/>
                  <a:pt x="1" y="9419"/>
                  <a:pt x="1" y="8750"/>
                </a:cubicBezTo>
                <a:cubicBezTo>
                  <a:pt x="11" y="5833"/>
                  <a:pt x="20" y="2917"/>
                  <a:pt x="30" y="0"/>
                </a:cubicBezTo>
                <a:close/>
              </a:path>
            </a:pathLst>
          </a:cu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9" name="Google Shape;79;p18"/>
          <p:cNvSpPr/>
          <p:nvPr/>
        </p:nvSpPr>
        <p:spPr>
          <a:xfrm>
            <a:off x="0" y="0"/>
            <a:ext cx="5148943" cy="6858000"/>
          </a:xfrm>
          <a:prstGeom prst="rect">
            <a:avLst/>
          </a:prstGeom>
          <a:solidFill>
            <a:srgbClr val="3F3F3F"/>
          </a:solidFill>
          <a:ln w="12700" cap="flat" cmpd="sng">
            <a:solidFill>
              <a:srgbClr val="CBCBCB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457200" dist="215900" sx="96000" sy="96000" algn="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500742" y="1286581"/>
            <a:ext cx="416922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oppins Medium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>
            <a:spLocks noGrp="1"/>
          </p:cNvSpPr>
          <p:nvPr>
            <p:ph type="pic" idx="2"/>
          </p:nvPr>
        </p:nvSpPr>
        <p:spPr>
          <a:xfrm>
            <a:off x="8752114" y="733425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8"/>
          <p:cNvSpPr>
            <a:spLocks noGrp="1"/>
          </p:cNvSpPr>
          <p:nvPr>
            <p:ph type="pic" idx="3"/>
          </p:nvPr>
        </p:nvSpPr>
        <p:spPr>
          <a:xfrm>
            <a:off x="5595258" y="733425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>
            <a:spLocks noGrp="1"/>
          </p:cNvSpPr>
          <p:nvPr>
            <p:ph type="pic" idx="4"/>
          </p:nvPr>
        </p:nvSpPr>
        <p:spPr>
          <a:xfrm>
            <a:off x="8752114" y="3244668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8"/>
          <p:cNvSpPr>
            <a:spLocks noGrp="1"/>
          </p:cNvSpPr>
          <p:nvPr>
            <p:ph type="pic" idx="5"/>
          </p:nvPr>
        </p:nvSpPr>
        <p:spPr>
          <a:xfrm>
            <a:off x="5595258" y="3244668"/>
            <a:ext cx="2939143" cy="2363380"/>
          </a:xfrm>
          <a:prstGeom prst="rect">
            <a:avLst/>
          </a:prstGeom>
          <a:noFill/>
          <a:ln>
            <a:noFill/>
          </a:ln>
        </p:spPr>
      </p:sp>
      <p:pic>
        <p:nvPicPr>
          <p:cNvPr id="87" name="Google Shape;87;p1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layout_02">
  <p:cSld name="blank_layout_02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0" name="Google Shape;9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2" name="Google Shape;92;p19"/>
          <p:cNvSpPr/>
          <p:nvPr/>
        </p:nvSpPr>
        <p:spPr>
          <a:xfrm rot="10800000">
            <a:off x="209321" y="0"/>
            <a:ext cx="99164" cy="305851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3" name="Google Shape;93;p19"/>
          <p:cNvSpPr/>
          <p:nvPr/>
        </p:nvSpPr>
        <p:spPr>
          <a:xfrm rot="10800000">
            <a:off x="209518" y="3139623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4" name="Google Shape;94;p19"/>
          <p:cNvSpPr/>
          <p:nvPr/>
        </p:nvSpPr>
        <p:spPr>
          <a:xfrm rot="10800000">
            <a:off x="209321" y="3654629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5" name="Google Shape;95;p19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>
            <a:alpha val="36862"/>
          </a:srgb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 sz="3200" b="1" i="0" u="none" strike="noStrike" cap="none">
                <a:solidFill>
                  <a:srgbClr val="3F3F3F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/>
          <p:nvPr/>
        </p:nvSpPr>
        <p:spPr>
          <a:xfrm>
            <a:off x="5553075" y="6413500"/>
            <a:ext cx="1085850" cy="444500"/>
          </a:xfrm>
          <a:custGeom>
            <a:avLst/>
            <a:gdLst/>
            <a:ahLst/>
            <a:cxnLst/>
            <a:rect l="l" t="t" r="r" b="b"/>
            <a:pathLst>
              <a:path w="2344943" h="407428" extrusionOk="0">
                <a:moveTo>
                  <a:pt x="550981" y="0"/>
                </a:moveTo>
                <a:lnTo>
                  <a:pt x="940996" y="0"/>
                </a:lnTo>
                <a:lnTo>
                  <a:pt x="1403945" y="0"/>
                </a:lnTo>
                <a:lnTo>
                  <a:pt x="1793961" y="0"/>
                </a:lnTo>
                <a:cubicBezTo>
                  <a:pt x="2111814" y="387"/>
                  <a:pt x="2144200" y="198956"/>
                  <a:pt x="2288061" y="355358"/>
                </a:cubicBezTo>
                <a:lnTo>
                  <a:pt x="2344943" y="407428"/>
                </a:lnTo>
                <a:lnTo>
                  <a:pt x="0" y="407428"/>
                </a:lnTo>
                <a:lnTo>
                  <a:pt x="56882" y="355358"/>
                </a:lnTo>
                <a:cubicBezTo>
                  <a:pt x="200743" y="198956"/>
                  <a:pt x="233129" y="387"/>
                  <a:pt x="550981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1" descr="A picture containing sky, outdoor, day&#10;&#10;Description automatically genera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27052" y="-39938"/>
            <a:ext cx="7679193" cy="7005082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"/>
          <p:cNvSpPr txBox="1"/>
          <p:nvPr/>
        </p:nvSpPr>
        <p:spPr>
          <a:xfrm>
            <a:off x="1020532" y="1931545"/>
            <a:ext cx="633945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UNIVERSITI </a:t>
            </a:r>
            <a:r>
              <a:rPr lang="en-US" sz="36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TEKNOLOGI</a:t>
            </a: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MALAYSIA</a:t>
            </a:r>
            <a:endParaRPr/>
          </a:p>
        </p:txBody>
      </p:sp>
      <p:sp>
        <p:nvSpPr>
          <p:cNvPr id="192" name="Google Shape;192;p1"/>
          <p:cNvSpPr txBox="1"/>
          <p:nvPr/>
        </p:nvSpPr>
        <p:spPr>
          <a:xfrm>
            <a:off x="1020532" y="4351273"/>
            <a:ext cx="488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12 NOVEMBER 2024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SELASA</a:t>
            </a:r>
            <a:endParaRPr dirty="0"/>
          </a:p>
        </p:txBody>
      </p:sp>
      <p:sp>
        <p:nvSpPr>
          <p:cNvPr id="193" name="Google Shape;193;p1"/>
          <p:cNvSpPr txBox="1"/>
          <p:nvPr/>
        </p:nvSpPr>
        <p:spPr>
          <a:xfrm>
            <a:off x="1020532" y="3264462"/>
            <a:ext cx="5943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PEMBENTANGAN KERTAS KERJA </a:t>
            </a:r>
            <a:r>
              <a:rPr lang="en-US" sz="1800" i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SULAM </a:t>
            </a:r>
            <a:endParaRPr i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SEMESTER I SESI AKADEMIK 2024/2025</a:t>
            </a:r>
            <a:endParaRPr dirty="0"/>
          </a:p>
        </p:txBody>
      </p:sp>
      <p:pic>
        <p:nvPicPr>
          <p:cNvPr id="194" name="Google Shape;19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0532" y="6308473"/>
            <a:ext cx="2396218" cy="136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00" name="Google Shape;200;p2"/>
          <p:cNvSpPr txBox="1">
            <a:spLocks noGrp="1"/>
          </p:cNvSpPr>
          <p:nvPr>
            <p:ph type="title"/>
          </p:nvPr>
        </p:nvSpPr>
        <p:spPr>
          <a:xfrm>
            <a:off x="615149" y="518075"/>
            <a:ext cx="47787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>
                <a:latin typeface="Arial"/>
                <a:ea typeface="Arial"/>
                <a:cs typeface="Arial"/>
                <a:sym typeface="Arial"/>
              </a:rPr>
              <a:t>BUTIRAN KURSUS</a:t>
            </a:r>
            <a:endParaRPr sz="3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BUTIRAN KURSUS</a:t>
            </a:r>
            <a:endParaRPr/>
          </a:p>
        </p:txBody>
      </p:sp>
      <p:graphicFrame>
        <p:nvGraphicFramePr>
          <p:cNvPr id="202" name="Google Shape;202;p2"/>
          <p:cNvGraphicFramePr/>
          <p:nvPr>
            <p:extLst>
              <p:ext uri="{D42A27DB-BD31-4B8C-83A1-F6EECF244321}">
                <p14:modId xmlns:p14="http://schemas.microsoft.com/office/powerpoint/2010/main" val="4260008003"/>
              </p:ext>
            </p:extLst>
          </p:nvPr>
        </p:nvGraphicFramePr>
        <p:xfrm>
          <a:off x="1121611" y="2373327"/>
          <a:ext cx="9941130" cy="2108730"/>
        </p:xfrm>
        <a:graphic>
          <a:graphicData uri="http://schemas.openxmlformats.org/drawingml/2006/table">
            <a:tbl>
              <a:tblPr>
                <a:noFill/>
                <a:tableStyleId>{1FB4D626-B8DD-41B3-8395-FADB67A0EEC7}</a:tableStyleId>
              </a:tblPr>
              <a:tblGrid>
                <a:gridCol w="2792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NAMA PENYELARAS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NAMA PENSYARAH</a:t>
                      </a:r>
                      <a:endParaRPr lang="en-US" sz="1800" i="0" u="none" strike="noStrike" cap="none">
                        <a:solidFill>
                          <a:srgbClr val="000000"/>
                        </a:solidFill>
                      </a:endParaRPr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dirty="0"/>
                        <a:t>XXXXX</a:t>
                      </a:r>
                      <a:endParaRPr sz="1800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 dirty="0">
                          <a:solidFill>
                            <a:srgbClr val="000000"/>
                          </a:solidFill>
                        </a:rPr>
                        <a:t>PROGRAM</a:t>
                      </a:r>
                      <a:endParaRPr lang="en-US"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NAMA KURSUS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/>
                        <a:t>XXXXXX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KOD KURSUS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 dirty="0">
                          <a:solidFill>
                            <a:srgbClr val="000000"/>
                          </a:solidFill>
                        </a:rPr>
                        <a:t>BIL PELAJAR</a:t>
                      </a:r>
                      <a:endParaRPr lang="en-US"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 orang </a:t>
                      </a:r>
                      <a:r>
                        <a:rPr lang="en-US" sz="1800" u="none" strike="noStrike" cap="none" dirty="0" err="1"/>
                        <a:t>pelajar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16;p3">
            <a:extLst>
              <a:ext uri="{FF2B5EF4-FFF2-40B4-BE49-F238E27FC236}">
                <a16:creationId xmlns:a16="http://schemas.microsoft.com/office/drawing/2014/main" id="{18D69D63-9177-390D-CCD1-CE2A0BE205E4}"/>
              </a:ext>
            </a:extLst>
          </p:cNvPr>
          <p:cNvSpPr txBox="1"/>
          <p:nvPr/>
        </p:nvSpPr>
        <p:spPr>
          <a:xfrm>
            <a:off x="882167" y="4477616"/>
            <a:ext cx="876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lang="en-US" sz="4400" dirty="0"/>
          </a:p>
        </p:txBody>
      </p:sp>
      <p:sp>
        <p:nvSpPr>
          <p:cNvPr id="216" name="Google Shape;216;p3"/>
          <p:cNvSpPr txBox="1"/>
          <p:nvPr/>
        </p:nvSpPr>
        <p:spPr>
          <a:xfrm>
            <a:off x="897025" y="1633706"/>
            <a:ext cx="876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207" name="Google Shape;207;p3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213" name="Google Shape;213;p3"/>
          <p:cNvSpPr/>
          <p:nvPr/>
        </p:nvSpPr>
        <p:spPr>
          <a:xfrm>
            <a:off x="1335475" y="1698119"/>
            <a:ext cx="10394508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</p:txBody>
      </p:sp>
      <p:sp>
        <p:nvSpPr>
          <p:cNvPr id="214" name="Google Shape;214;p3"/>
          <p:cNvSpPr/>
          <p:nvPr/>
        </p:nvSpPr>
        <p:spPr>
          <a:xfrm>
            <a:off x="2318234" y="4345533"/>
            <a:ext cx="3394500" cy="18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600" dirty="0"/>
          </a:p>
        </p:txBody>
      </p:sp>
      <p:sp>
        <p:nvSpPr>
          <p:cNvPr id="215" name="Google Shape;215;p3"/>
          <p:cNvSpPr/>
          <p:nvPr/>
        </p:nvSpPr>
        <p:spPr>
          <a:xfrm>
            <a:off x="7462017" y="3536838"/>
            <a:ext cx="3394500" cy="18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600"/>
          </a:p>
        </p:txBody>
      </p:sp>
      <p:sp>
        <p:nvSpPr>
          <p:cNvPr id="219" name="Google Shape;219;p3"/>
          <p:cNvSpPr txBox="1">
            <a:spLocks noGrp="1"/>
          </p:cNvSpPr>
          <p:nvPr>
            <p:ph type="title"/>
          </p:nvPr>
        </p:nvSpPr>
        <p:spPr>
          <a:xfrm>
            <a:off x="615149" y="518075"/>
            <a:ext cx="47787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RINGKASAN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CB59C22-6BF7-57EA-3382-850E9D21EE45}"/>
              </a:ext>
            </a:extLst>
          </p:cNvPr>
          <p:cNvSpPr/>
          <p:nvPr/>
        </p:nvSpPr>
        <p:spPr>
          <a:xfrm>
            <a:off x="1053520" y="1235975"/>
            <a:ext cx="2529435" cy="40041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Google Shape;208;p3"/>
          <p:cNvSpPr txBox="1"/>
          <p:nvPr/>
        </p:nvSpPr>
        <p:spPr>
          <a:xfrm>
            <a:off x="963295" y="1131349"/>
            <a:ext cx="2529435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LATAR BELAKANG</a:t>
            </a:r>
            <a:endParaRPr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2162FFF-ECC0-F5A4-7A83-8C2487D39141}"/>
              </a:ext>
            </a:extLst>
          </p:cNvPr>
          <p:cNvSpPr/>
          <p:nvPr/>
        </p:nvSpPr>
        <p:spPr>
          <a:xfrm>
            <a:off x="1009634" y="4147342"/>
            <a:ext cx="2529435" cy="40041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oogle Shape;208;p3">
            <a:extLst>
              <a:ext uri="{FF2B5EF4-FFF2-40B4-BE49-F238E27FC236}">
                <a16:creationId xmlns:a16="http://schemas.microsoft.com/office/drawing/2014/main" id="{721F69A1-0D79-633D-8879-D76D198B8B91}"/>
              </a:ext>
            </a:extLst>
          </p:cNvPr>
          <p:cNvSpPr txBox="1"/>
          <p:nvPr/>
        </p:nvSpPr>
        <p:spPr>
          <a:xfrm>
            <a:off x="882167" y="4081753"/>
            <a:ext cx="2660023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Poppins"/>
                <a:cs typeface="Poppins"/>
                <a:sym typeface="Poppins"/>
              </a:rPr>
              <a:t>OBJEKTIF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246" name="Google Shape;246;p5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BUTIRAN AKTIVITI</a:t>
            </a:r>
            <a:endParaRPr/>
          </a:p>
        </p:txBody>
      </p:sp>
      <p:sp>
        <p:nvSpPr>
          <p:cNvPr id="247" name="Google Shape;247;p5"/>
          <p:cNvSpPr/>
          <p:nvPr/>
        </p:nvSpPr>
        <p:spPr>
          <a:xfrm>
            <a:off x="1889125" y="2424113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248" name="Google Shape;248;p5"/>
          <p:cNvGraphicFramePr/>
          <p:nvPr>
            <p:extLst>
              <p:ext uri="{D42A27DB-BD31-4B8C-83A1-F6EECF244321}">
                <p14:modId xmlns:p14="http://schemas.microsoft.com/office/powerpoint/2010/main" val="2595698836"/>
              </p:ext>
            </p:extLst>
          </p:nvPr>
        </p:nvGraphicFramePr>
        <p:xfrm>
          <a:off x="1228207" y="1654629"/>
          <a:ext cx="9724425" cy="3339801"/>
        </p:xfrm>
        <a:graphic>
          <a:graphicData uri="http://schemas.openxmlformats.org/drawingml/2006/table">
            <a:tbl>
              <a:tblPr>
                <a:noFill/>
                <a:tableStyleId>{1FB4D626-B8DD-41B3-8395-FADB67A0EEC7}</a:tableStyleId>
              </a:tblPr>
              <a:tblGrid>
                <a:gridCol w="276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17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NAMA AKTIVITI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X</a:t>
                      </a:r>
                      <a:endParaRPr sz="1400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TARIKH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5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TEMPAT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i-FI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rgbClr val="000000"/>
                          </a:solidFill>
                        </a:rPr>
                        <a:t>BIL PELAJAR</a:t>
                      </a:r>
                      <a:endParaRPr sz="1400" b="1" u="none" strike="noStrike" cap="none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 orang </a:t>
                      </a:r>
                      <a:r>
                        <a:rPr lang="en-US" sz="1400" b="1" i="0" u="none" strike="noStrike" cap="none" dirty="0" err="1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pelajar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KOMUNITI SASARAN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BIL PENGLIBATAN KOMUNITI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lang="en-GB"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AGENSI TERLIBAT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-</a:t>
                      </a:r>
                      <a:r>
                        <a:rPr lang="fi-FI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9" name="Google Shape;249;p5"/>
          <p:cNvSpPr txBox="1">
            <a:spLocks noGrp="1"/>
          </p:cNvSpPr>
          <p:nvPr>
            <p:ph type="title"/>
          </p:nvPr>
        </p:nvSpPr>
        <p:spPr>
          <a:xfrm>
            <a:off x="615151" y="518075"/>
            <a:ext cx="77361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BUTIRAN PROGRAM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"/>
          <p:cNvSpPr txBox="1">
            <a:spLocks noGrp="1"/>
          </p:cNvSpPr>
          <p:nvPr>
            <p:ph type="sldNum" idx="12"/>
          </p:nvPr>
        </p:nvSpPr>
        <p:spPr>
          <a:xfrm>
            <a:off x="4724399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 dirty="0"/>
          </a:p>
        </p:txBody>
      </p:sp>
      <p:sp>
        <p:nvSpPr>
          <p:cNvPr id="255" name="Google Shape;255;p6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TENTATIF</a:t>
            </a:r>
            <a:endParaRPr/>
          </a:p>
        </p:txBody>
      </p:sp>
      <p:sp>
        <p:nvSpPr>
          <p:cNvPr id="256" name="Google Shape;256;p6"/>
          <p:cNvSpPr/>
          <p:nvPr/>
        </p:nvSpPr>
        <p:spPr>
          <a:xfrm>
            <a:off x="2236229" y="803951"/>
            <a:ext cx="87249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7" name="Google Shape;257;p6"/>
          <p:cNvSpPr txBox="1">
            <a:spLocks noGrp="1"/>
          </p:cNvSpPr>
          <p:nvPr>
            <p:ph type="title"/>
          </p:nvPr>
        </p:nvSpPr>
        <p:spPr>
          <a:xfrm>
            <a:off x="615150" y="289475"/>
            <a:ext cx="80241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TENTATIF PROGRAM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263" name="Google Shape;263;p7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KEWANGAN</a:t>
            </a:r>
            <a:endParaRPr/>
          </a:p>
        </p:txBody>
      </p:sp>
      <p:sp>
        <p:nvSpPr>
          <p:cNvPr id="264" name="Google Shape;264;p7"/>
          <p:cNvSpPr txBox="1">
            <a:spLocks noGrp="1"/>
          </p:cNvSpPr>
          <p:nvPr>
            <p:ph type="title"/>
          </p:nvPr>
        </p:nvSpPr>
        <p:spPr>
          <a:xfrm>
            <a:off x="406973" y="0"/>
            <a:ext cx="80718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IMPLIKASI KEWANGAN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9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0548" y="4882841"/>
            <a:ext cx="1783499" cy="603213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9"/>
          <p:cNvSpPr txBox="1"/>
          <p:nvPr/>
        </p:nvSpPr>
        <p:spPr>
          <a:xfrm>
            <a:off x="3753095" y="2380689"/>
            <a:ext cx="4706938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5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TERIMA KASIH</a:t>
            </a:r>
            <a:endParaRPr/>
          </a:p>
        </p:txBody>
      </p:sp>
      <p:sp>
        <p:nvSpPr>
          <p:cNvPr id="289" name="Google Shape;289;p9"/>
          <p:cNvSpPr txBox="1"/>
          <p:nvPr/>
        </p:nvSpPr>
        <p:spPr>
          <a:xfrm>
            <a:off x="5428912" y="6322009"/>
            <a:ext cx="38027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univteknologimalaysia</a:t>
            </a:r>
            <a:endParaRPr/>
          </a:p>
        </p:txBody>
      </p:sp>
      <p:grpSp>
        <p:nvGrpSpPr>
          <p:cNvPr id="290" name="Google Shape;290;p9"/>
          <p:cNvGrpSpPr/>
          <p:nvPr/>
        </p:nvGrpSpPr>
        <p:grpSpPr>
          <a:xfrm>
            <a:off x="5024495" y="6321466"/>
            <a:ext cx="280228" cy="281958"/>
            <a:chOff x="2163763" y="-1266825"/>
            <a:chExt cx="1028700" cy="1035050"/>
          </a:xfrm>
        </p:grpSpPr>
        <p:sp>
          <p:nvSpPr>
            <p:cNvPr id="291" name="Google Shape;291;p9"/>
            <p:cNvSpPr/>
            <p:nvPr/>
          </p:nvSpPr>
          <p:spPr>
            <a:xfrm>
              <a:off x="2163763" y="-1266825"/>
              <a:ext cx="1028700" cy="1035050"/>
            </a:xfrm>
            <a:custGeom>
              <a:avLst/>
              <a:gdLst/>
              <a:ahLst/>
              <a:cxnLst/>
              <a:rect l="l" t="t" r="r" b="b"/>
              <a:pathLst>
                <a:path w="396" h="396" extrusionOk="0">
                  <a:moveTo>
                    <a:pt x="198" y="0"/>
                  </a:moveTo>
                  <a:cubicBezTo>
                    <a:pt x="252" y="0"/>
                    <a:pt x="302" y="22"/>
                    <a:pt x="338" y="58"/>
                  </a:cubicBezTo>
                  <a:cubicBezTo>
                    <a:pt x="374" y="93"/>
                    <a:pt x="396" y="143"/>
                    <a:pt x="396" y="198"/>
                  </a:cubicBezTo>
                  <a:cubicBezTo>
                    <a:pt x="396" y="252"/>
                    <a:pt x="374" y="302"/>
                    <a:pt x="338" y="338"/>
                  </a:cubicBezTo>
                  <a:cubicBezTo>
                    <a:pt x="302" y="374"/>
                    <a:pt x="252" y="396"/>
                    <a:pt x="198" y="396"/>
                  </a:cubicBezTo>
                  <a:cubicBezTo>
                    <a:pt x="143" y="396"/>
                    <a:pt x="93" y="374"/>
                    <a:pt x="58" y="338"/>
                  </a:cubicBezTo>
                  <a:cubicBezTo>
                    <a:pt x="22" y="302"/>
                    <a:pt x="0" y="252"/>
                    <a:pt x="0" y="198"/>
                  </a:cubicBezTo>
                  <a:cubicBezTo>
                    <a:pt x="0" y="143"/>
                    <a:pt x="22" y="93"/>
                    <a:pt x="58" y="58"/>
                  </a:cubicBezTo>
                  <a:cubicBezTo>
                    <a:pt x="93" y="22"/>
                    <a:pt x="143" y="0"/>
                    <a:pt x="198" y="0"/>
                  </a:cubicBezTo>
                  <a:close/>
                  <a:moveTo>
                    <a:pt x="327" y="69"/>
                  </a:moveTo>
                  <a:cubicBezTo>
                    <a:pt x="294" y="36"/>
                    <a:pt x="248" y="15"/>
                    <a:pt x="198" y="15"/>
                  </a:cubicBezTo>
                  <a:cubicBezTo>
                    <a:pt x="147" y="15"/>
                    <a:pt x="102" y="36"/>
                    <a:pt x="69" y="69"/>
                  </a:cubicBezTo>
                  <a:cubicBezTo>
                    <a:pt x="36" y="102"/>
                    <a:pt x="15" y="147"/>
                    <a:pt x="15" y="198"/>
                  </a:cubicBezTo>
                  <a:cubicBezTo>
                    <a:pt x="15" y="248"/>
                    <a:pt x="36" y="294"/>
                    <a:pt x="69" y="327"/>
                  </a:cubicBezTo>
                  <a:cubicBezTo>
                    <a:pt x="102" y="360"/>
                    <a:pt x="147" y="380"/>
                    <a:pt x="198" y="380"/>
                  </a:cubicBezTo>
                  <a:cubicBezTo>
                    <a:pt x="248" y="380"/>
                    <a:pt x="294" y="360"/>
                    <a:pt x="327" y="327"/>
                  </a:cubicBezTo>
                  <a:cubicBezTo>
                    <a:pt x="360" y="294"/>
                    <a:pt x="380" y="248"/>
                    <a:pt x="380" y="198"/>
                  </a:cubicBezTo>
                  <a:cubicBezTo>
                    <a:pt x="380" y="147"/>
                    <a:pt x="360" y="102"/>
                    <a:pt x="327" y="69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2" name="Google Shape;292;p9"/>
            <p:cNvSpPr/>
            <p:nvPr/>
          </p:nvSpPr>
          <p:spPr>
            <a:xfrm>
              <a:off x="2554288" y="-1014413"/>
              <a:ext cx="246063" cy="528638"/>
            </a:xfrm>
            <a:custGeom>
              <a:avLst/>
              <a:gdLst/>
              <a:ahLst/>
              <a:cxnLst/>
              <a:rect l="l" t="t" r="r" b="b"/>
              <a:pathLst>
                <a:path w="95" h="202" extrusionOk="0">
                  <a:moveTo>
                    <a:pt x="63" y="60"/>
                  </a:moveTo>
                  <a:cubicBezTo>
                    <a:pt x="63" y="44"/>
                    <a:pt x="63" y="44"/>
                    <a:pt x="63" y="44"/>
                  </a:cubicBezTo>
                  <a:cubicBezTo>
                    <a:pt x="63" y="36"/>
                    <a:pt x="68" y="34"/>
                    <a:pt x="72" y="34"/>
                  </a:cubicBezTo>
                  <a:cubicBezTo>
                    <a:pt x="75" y="34"/>
                    <a:pt x="94" y="34"/>
                    <a:pt x="94" y="34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21" y="25"/>
                    <a:pt x="21" y="4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147"/>
                    <a:pt x="21" y="202"/>
                    <a:pt x="21" y="202"/>
                  </a:cubicBezTo>
                  <a:cubicBezTo>
                    <a:pt x="61" y="202"/>
                    <a:pt x="61" y="202"/>
                    <a:pt x="61" y="202"/>
                  </a:cubicBezTo>
                  <a:cubicBezTo>
                    <a:pt x="61" y="202"/>
                    <a:pt x="61" y="146"/>
                    <a:pt x="61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5" y="60"/>
                    <a:pt x="95" y="60"/>
                    <a:pt x="95" y="60"/>
                  </a:cubicBezTo>
                  <a:lnTo>
                    <a:pt x="63" y="6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93" name="Google Shape;293;p9"/>
          <p:cNvGrpSpPr/>
          <p:nvPr/>
        </p:nvGrpSpPr>
        <p:grpSpPr>
          <a:xfrm>
            <a:off x="7579583" y="6317279"/>
            <a:ext cx="279796" cy="281958"/>
            <a:chOff x="3470276" y="-1266825"/>
            <a:chExt cx="1027113" cy="1035050"/>
          </a:xfrm>
        </p:grpSpPr>
        <p:sp>
          <p:nvSpPr>
            <p:cNvPr id="294" name="Google Shape;294;p9"/>
            <p:cNvSpPr/>
            <p:nvPr/>
          </p:nvSpPr>
          <p:spPr>
            <a:xfrm>
              <a:off x="3470276" y="-1266825"/>
              <a:ext cx="1027113" cy="1035050"/>
            </a:xfrm>
            <a:custGeom>
              <a:avLst/>
              <a:gdLst/>
              <a:ahLst/>
              <a:cxnLst/>
              <a:rect l="l" t="t" r="r" b="b"/>
              <a:pathLst>
                <a:path w="396" h="396" extrusionOk="0">
                  <a:moveTo>
                    <a:pt x="198" y="0"/>
                  </a:moveTo>
                  <a:cubicBezTo>
                    <a:pt x="253" y="0"/>
                    <a:pt x="303" y="22"/>
                    <a:pt x="338" y="58"/>
                  </a:cubicBezTo>
                  <a:cubicBezTo>
                    <a:pt x="374" y="93"/>
                    <a:pt x="396" y="143"/>
                    <a:pt x="396" y="198"/>
                  </a:cubicBezTo>
                  <a:cubicBezTo>
                    <a:pt x="396" y="252"/>
                    <a:pt x="374" y="302"/>
                    <a:pt x="338" y="338"/>
                  </a:cubicBezTo>
                  <a:cubicBezTo>
                    <a:pt x="303" y="374"/>
                    <a:pt x="253" y="396"/>
                    <a:pt x="198" y="396"/>
                  </a:cubicBezTo>
                  <a:cubicBezTo>
                    <a:pt x="144" y="396"/>
                    <a:pt x="94" y="374"/>
                    <a:pt x="58" y="338"/>
                  </a:cubicBezTo>
                  <a:cubicBezTo>
                    <a:pt x="22" y="302"/>
                    <a:pt x="0" y="252"/>
                    <a:pt x="0" y="198"/>
                  </a:cubicBezTo>
                  <a:cubicBezTo>
                    <a:pt x="0" y="143"/>
                    <a:pt x="22" y="93"/>
                    <a:pt x="58" y="58"/>
                  </a:cubicBezTo>
                  <a:cubicBezTo>
                    <a:pt x="94" y="22"/>
                    <a:pt x="144" y="0"/>
                    <a:pt x="198" y="0"/>
                  </a:cubicBezTo>
                  <a:close/>
                  <a:moveTo>
                    <a:pt x="328" y="69"/>
                  </a:moveTo>
                  <a:cubicBezTo>
                    <a:pt x="294" y="36"/>
                    <a:pt x="249" y="15"/>
                    <a:pt x="198" y="15"/>
                  </a:cubicBezTo>
                  <a:cubicBezTo>
                    <a:pt x="148" y="15"/>
                    <a:pt x="102" y="36"/>
                    <a:pt x="69" y="69"/>
                  </a:cubicBezTo>
                  <a:cubicBezTo>
                    <a:pt x="36" y="102"/>
                    <a:pt x="16" y="147"/>
                    <a:pt x="16" y="198"/>
                  </a:cubicBezTo>
                  <a:cubicBezTo>
                    <a:pt x="16" y="248"/>
                    <a:pt x="36" y="294"/>
                    <a:pt x="69" y="327"/>
                  </a:cubicBezTo>
                  <a:cubicBezTo>
                    <a:pt x="102" y="360"/>
                    <a:pt x="148" y="380"/>
                    <a:pt x="198" y="380"/>
                  </a:cubicBezTo>
                  <a:cubicBezTo>
                    <a:pt x="249" y="380"/>
                    <a:pt x="294" y="360"/>
                    <a:pt x="328" y="327"/>
                  </a:cubicBezTo>
                  <a:cubicBezTo>
                    <a:pt x="361" y="294"/>
                    <a:pt x="381" y="248"/>
                    <a:pt x="381" y="198"/>
                  </a:cubicBezTo>
                  <a:cubicBezTo>
                    <a:pt x="381" y="147"/>
                    <a:pt x="361" y="102"/>
                    <a:pt x="328" y="69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3727451" y="-1011238"/>
              <a:ext cx="515938" cy="520700"/>
            </a:xfrm>
            <a:custGeom>
              <a:avLst/>
              <a:gdLst/>
              <a:ahLst/>
              <a:cxnLst/>
              <a:rect l="l" t="t" r="r" b="b"/>
              <a:pathLst>
                <a:path w="199" h="199" extrusionOk="0">
                  <a:moveTo>
                    <a:pt x="49" y="100"/>
                  </a:moveTo>
                  <a:cubicBezTo>
                    <a:pt x="49" y="72"/>
                    <a:pt x="71" y="49"/>
                    <a:pt x="99" y="49"/>
                  </a:cubicBezTo>
                  <a:cubicBezTo>
                    <a:pt x="127" y="49"/>
                    <a:pt x="150" y="72"/>
                    <a:pt x="150" y="100"/>
                  </a:cubicBezTo>
                  <a:cubicBezTo>
                    <a:pt x="150" y="128"/>
                    <a:pt x="127" y="150"/>
                    <a:pt x="99" y="150"/>
                  </a:cubicBezTo>
                  <a:cubicBezTo>
                    <a:pt x="71" y="150"/>
                    <a:pt x="49" y="128"/>
                    <a:pt x="49" y="100"/>
                  </a:cubicBezTo>
                  <a:close/>
                  <a:moveTo>
                    <a:pt x="152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78"/>
                    <a:pt x="21" y="199"/>
                    <a:pt x="47" y="199"/>
                  </a:cubicBezTo>
                  <a:cubicBezTo>
                    <a:pt x="152" y="199"/>
                    <a:pt x="152" y="199"/>
                    <a:pt x="152" y="199"/>
                  </a:cubicBezTo>
                  <a:cubicBezTo>
                    <a:pt x="178" y="199"/>
                    <a:pt x="199" y="178"/>
                    <a:pt x="199" y="152"/>
                  </a:cubicBezTo>
                  <a:cubicBezTo>
                    <a:pt x="199" y="47"/>
                    <a:pt x="199" y="47"/>
                    <a:pt x="199" y="47"/>
                  </a:cubicBezTo>
                  <a:cubicBezTo>
                    <a:pt x="199" y="21"/>
                    <a:pt x="178" y="0"/>
                    <a:pt x="152" y="0"/>
                  </a:cubicBezTo>
                  <a:close/>
                  <a:moveTo>
                    <a:pt x="47" y="12"/>
                  </a:moveTo>
                  <a:cubicBezTo>
                    <a:pt x="152" y="12"/>
                    <a:pt x="152" y="12"/>
                    <a:pt x="152" y="12"/>
                  </a:cubicBezTo>
                  <a:cubicBezTo>
                    <a:pt x="171" y="12"/>
                    <a:pt x="187" y="28"/>
                    <a:pt x="187" y="47"/>
                  </a:cubicBezTo>
                  <a:cubicBezTo>
                    <a:pt x="187" y="152"/>
                    <a:pt x="187" y="152"/>
                    <a:pt x="187" y="152"/>
                  </a:cubicBezTo>
                  <a:cubicBezTo>
                    <a:pt x="187" y="171"/>
                    <a:pt x="171" y="187"/>
                    <a:pt x="152" y="187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28" y="187"/>
                    <a:pt x="12" y="171"/>
                    <a:pt x="12" y="152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28"/>
                    <a:pt x="28" y="12"/>
                    <a:pt x="47" y="12"/>
                  </a:cubicBezTo>
                  <a:close/>
                  <a:moveTo>
                    <a:pt x="162" y="27"/>
                  </a:moveTo>
                  <a:cubicBezTo>
                    <a:pt x="156" y="27"/>
                    <a:pt x="152" y="32"/>
                    <a:pt x="152" y="37"/>
                  </a:cubicBezTo>
                  <a:cubicBezTo>
                    <a:pt x="152" y="43"/>
                    <a:pt x="156" y="48"/>
                    <a:pt x="162" y="48"/>
                  </a:cubicBezTo>
                  <a:cubicBezTo>
                    <a:pt x="168" y="48"/>
                    <a:pt x="173" y="43"/>
                    <a:pt x="173" y="37"/>
                  </a:cubicBezTo>
                  <a:cubicBezTo>
                    <a:pt x="173" y="32"/>
                    <a:pt x="168" y="27"/>
                    <a:pt x="162" y="27"/>
                  </a:cubicBezTo>
                  <a:close/>
                  <a:moveTo>
                    <a:pt x="163" y="100"/>
                  </a:moveTo>
                  <a:cubicBezTo>
                    <a:pt x="163" y="64"/>
                    <a:pt x="135" y="36"/>
                    <a:pt x="99" y="36"/>
                  </a:cubicBezTo>
                  <a:cubicBezTo>
                    <a:pt x="64" y="36"/>
                    <a:pt x="35" y="64"/>
                    <a:pt x="35" y="100"/>
                  </a:cubicBezTo>
                  <a:cubicBezTo>
                    <a:pt x="35" y="135"/>
                    <a:pt x="64" y="164"/>
                    <a:pt x="99" y="164"/>
                  </a:cubicBezTo>
                  <a:cubicBezTo>
                    <a:pt x="135" y="164"/>
                    <a:pt x="163" y="135"/>
                    <a:pt x="163" y="10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96" name="Google Shape;296;p9"/>
          <p:cNvSpPr/>
          <p:nvPr/>
        </p:nvSpPr>
        <p:spPr>
          <a:xfrm>
            <a:off x="3588919" y="6338057"/>
            <a:ext cx="281959" cy="281958"/>
          </a:xfrm>
          <a:custGeom>
            <a:avLst/>
            <a:gdLst/>
            <a:ahLst/>
            <a:cxnLst/>
            <a:rect l="l" t="t" r="r" b="b"/>
            <a:pathLst>
              <a:path w="2328" h="2328" extrusionOk="0">
                <a:moveTo>
                  <a:pt x="1164" y="0"/>
                </a:moveTo>
                <a:cubicBezTo>
                  <a:pt x="853" y="0"/>
                  <a:pt x="561" y="121"/>
                  <a:pt x="341" y="341"/>
                </a:cubicBezTo>
                <a:cubicBezTo>
                  <a:pt x="121" y="560"/>
                  <a:pt x="0" y="853"/>
                  <a:pt x="0" y="1164"/>
                </a:cubicBezTo>
                <a:cubicBezTo>
                  <a:pt x="0" y="1475"/>
                  <a:pt x="121" y="1767"/>
                  <a:pt x="341" y="1987"/>
                </a:cubicBezTo>
                <a:cubicBezTo>
                  <a:pt x="561" y="2207"/>
                  <a:pt x="853" y="2328"/>
                  <a:pt x="1164" y="2328"/>
                </a:cubicBezTo>
                <a:cubicBezTo>
                  <a:pt x="1475" y="2328"/>
                  <a:pt x="1767" y="2207"/>
                  <a:pt x="1987" y="1987"/>
                </a:cubicBezTo>
                <a:cubicBezTo>
                  <a:pt x="2207" y="1767"/>
                  <a:pt x="2328" y="1475"/>
                  <a:pt x="2328" y="1164"/>
                </a:cubicBezTo>
                <a:cubicBezTo>
                  <a:pt x="2328" y="853"/>
                  <a:pt x="2207" y="560"/>
                  <a:pt x="1987" y="341"/>
                </a:cubicBezTo>
                <a:cubicBezTo>
                  <a:pt x="1767" y="121"/>
                  <a:pt x="1475" y="0"/>
                  <a:pt x="1164" y="0"/>
                </a:cubicBezTo>
                <a:close/>
                <a:moveTo>
                  <a:pt x="2040" y="637"/>
                </a:moveTo>
                <a:cubicBezTo>
                  <a:pt x="1966" y="617"/>
                  <a:pt x="1890" y="598"/>
                  <a:pt x="1815" y="583"/>
                </a:cubicBezTo>
                <a:cubicBezTo>
                  <a:pt x="1807" y="493"/>
                  <a:pt x="1732" y="423"/>
                  <a:pt x="1640" y="423"/>
                </a:cubicBezTo>
                <a:cubicBezTo>
                  <a:pt x="1619" y="423"/>
                  <a:pt x="1598" y="427"/>
                  <a:pt x="1579" y="434"/>
                </a:cubicBezTo>
                <a:cubicBezTo>
                  <a:pt x="1512" y="335"/>
                  <a:pt x="1433" y="243"/>
                  <a:pt x="1341" y="157"/>
                </a:cubicBezTo>
                <a:cubicBezTo>
                  <a:pt x="1547" y="193"/>
                  <a:pt x="1736" y="291"/>
                  <a:pt x="1886" y="441"/>
                </a:cubicBezTo>
                <a:cubicBezTo>
                  <a:pt x="1946" y="501"/>
                  <a:pt x="1998" y="567"/>
                  <a:pt x="2040" y="637"/>
                </a:cubicBezTo>
                <a:close/>
                <a:moveTo>
                  <a:pt x="2099" y="1577"/>
                </a:moveTo>
                <a:cubicBezTo>
                  <a:pt x="1968" y="1617"/>
                  <a:pt x="1835" y="1649"/>
                  <a:pt x="1700" y="1672"/>
                </a:cubicBezTo>
                <a:cubicBezTo>
                  <a:pt x="1767" y="1520"/>
                  <a:pt x="1802" y="1362"/>
                  <a:pt x="1807" y="1199"/>
                </a:cubicBezTo>
                <a:cubicBezTo>
                  <a:pt x="2185" y="1199"/>
                  <a:pt x="2185" y="1199"/>
                  <a:pt x="2185" y="1199"/>
                </a:cubicBezTo>
                <a:cubicBezTo>
                  <a:pt x="2181" y="1331"/>
                  <a:pt x="2151" y="1459"/>
                  <a:pt x="2099" y="1577"/>
                </a:cubicBezTo>
                <a:close/>
                <a:moveTo>
                  <a:pt x="1204" y="2185"/>
                </a:moveTo>
                <a:cubicBezTo>
                  <a:pt x="1202" y="2185"/>
                  <a:pt x="1201" y="2185"/>
                  <a:pt x="1200" y="2185"/>
                </a:cubicBezTo>
                <a:cubicBezTo>
                  <a:pt x="1200" y="1935"/>
                  <a:pt x="1200" y="1935"/>
                  <a:pt x="1200" y="1935"/>
                </a:cubicBezTo>
                <a:cubicBezTo>
                  <a:pt x="1265" y="1921"/>
                  <a:pt x="1318" y="1870"/>
                  <a:pt x="1334" y="1805"/>
                </a:cubicBezTo>
                <a:cubicBezTo>
                  <a:pt x="1407" y="1802"/>
                  <a:pt x="1480" y="1795"/>
                  <a:pt x="1552" y="1787"/>
                </a:cubicBezTo>
                <a:cubicBezTo>
                  <a:pt x="1465" y="1934"/>
                  <a:pt x="1348" y="2067"/>
                  <a:pt x="1204" y="2185"/>
                </a:cubicBezTo>
                <a:close/>
                <a:moveTo>
                  <a:pt x="775" y="1787"/>
                </a:moveTo>
                <a:cubicBezTo>
                  <a:pt x="848" y="1795"/>
                  <a:pt x="921" y="1802"/>
                  <a:pt x="994" y="1805"/>
                </a:cubicBezTo>
                <a:cubicBezTo>
                  <a:pt x="1010" y="1870"/>
                  <a:pt x="1062" y="1921"/>
                  <a:pt x="1128" y="1935"/>
                </a:cubicBezTo>
                <a:cubicBezTo>
                  <a:pt x="1128" y="2185"/>
                  <a:pt x="1128" y="2185"/>
                  <a:pt x="1128" y="2185"/>
                </a:cubicBezTo>
                <a:cubicBezTo>
                  <a:pt x="1127" y="2185"/>
                  <a:pt x="1125" y="2185"/>
                  <a:pt x="1124" y="2185"/>
                </a:cubicBezTo>
                <a:cubicBezTo>
                  <a:pt x="980" y="2067"/>
                  <a:pt x="863" y="1934"/>
                  <a:pt x="775" y="1787"/>
                </a:cubicBezTo>
                <a:close/>
                <a:moveTo>
                  <a:pt x="229" y="751"/>
                </a:moveTo>
                <a:cubicBezTo>
                  <a:pt x="360" y="710"/>
                  <a:pt x="493" y="678"/>
                  <a:pt x="627" y="655"/>
                </a:cubicBezTo>
                <a:cubicBezTo>
                  <a:pt x="580" y="764"/>
                  <a:pt x="548" y="876"/>
                  <a:pt x="532" y="991"/>
                </a:cubicBezTo>
                <a:cubicBezTo>
                  <a:pt x="460" y="1002"/>
                  <a:pt x="403" y="1058"/>
                  <a:pt x="388" y="1129"/>
                </a:cubicBezTo>
                <a:cubicBezTo>
                  <a:pt x="143" y="1129"/>
                  <a:pt x="143" y="1129"/>
                  <a:pt x="143" y="1129"/>
                </a:cubicBezTo>
                <a:cubicBezTo>
                  <a:pt x="147" y="996"/>
                  <a:pt x="177" y="869"/>
                  <a:pt x="229" y="751"/>
                </a:cubicBezTo>
                <a:close/>
                <a:moveTo>
                  <a:pt x="1124" y="143"/>
                </a:moveTo>
                <a:cubicBezTo>
                  <a:pt x="1125" y="143"/>
                  <a:pt x="1127" y="143"/>
                  <a:pt x="1128" y="143"/>
                </a:cubicBezTo>
                <a:cubicBezTo>
                  <a:pt x="1128" y="518"/>
                  <a:pt x="1128" y="518"/>
                  <a:pt x="1128" y="518"/>
                </a:cubicBezTo>
                <a:cubicBezTo>
                  <a:pt x="1010" y="519"/>
                  <a:pt x="892" y="527"/>
                  <a:pt x="775" y="541"/>
                </a:cubicBezTo>
                <a:cubicBezTo>
                  <a:pt x="863" y="394"/>
                  <a:pt x="980" y="260"/>
                  <a:pt x="1124" y="143"/>
                </a:cubicBezTo>
                <a:close/>
                <a:moveTo>
                  <a:pt x="1513" y="478"/>
                </a:moveTo>
                <a:cubicBezTo>
                  <a:pt x="1498" y="494"/>
                  <a:pt x="1486" y="512"/>
                  <a:pt x="1478" y="533"/>
                </a:cubicBezTo>
                <a:cubicBezTo>
                  <a:pt x="1386" y="524"/>
                  <a:pt x="1293" y="519"/>
                  <a:pt x="1200" y="518"/>
                </a:cubicBezTo>
                <a:cubicBezTo>
                  <a:pt x="1200" y="143"/>
                  <a:pt x="1200" y="143"/>
                  <a:pt x="1200" y="143"/>
                </a:cubicBezTo>
                <a:cubicBezTo>
                  <a:pt x="1201" y="143"/>
                  <a:pt x="1202" y="143"/>
                  <a:pt x="1204" y="143"/>
                </a:cubicBezTo>
                <a:cubicBezTo>
                  <a:pt x="1327" y="243"/>
                  <a:pt x="1431" y="356"/>
                  <a:pt x="1513" y="478"/>
                </a:cubicBezTo>
                <a:close/>
                <a:moveTo>
                  <a:pt x="1200" y="610"/>
                </a:moveTo>
                <a:cubicBezTo>
                  <a:pt x="1289" y="611"/>
                  <a:pt x="1379" y="616"/>
                  <a:pt x="1467" y="624"/>
                </a:cubicBezTo>
                <a:cubicBezTo>
                  <a:pt x="1480" y="708"/>
                  <a:pt x="1553" y="773"/>
                  <a:pt x="1640" y="773"/>
                </a:cubicBezTo>
                <a:cubicBezTo>
                  <a:pt x="1647" y="773"/>
                  <a:pt x="1654" y="772"/>
                  <a:pt x="1661" y="772"/>
                </a:cubicBezTo>
                <a:cubicBezTo>
                  <a:pt x="1702" y="887"/>
                  <a:pt x="1724" y="1007"/>
                  <a:pt x="1728" y="1129"/>
                </a:cubicBezTo>
                <a:cubicBezTo>
                  <a:pt x="1200" y="1129"/>
                  <a:pt x="1200" y="1129"/>
                  <a:pt x="1200" y="1129"/>
                </a:cubicBezTo>
                <a:lnTo>
                  <a:pt x="1200" y="610"/>
                </a:lnTo>
                <a:close/>
                <a:moveTo>
                  <a:pt x="1720" y="598"/>
                </a:moveTo>
                <a:cubicBezTo>
                  <a:pt x="1720" y="642"/>
                  <a:pt x="1684" y="678"/>
                  <a:pt x="1640" y="678"/>
                </a:cubicBezTo>
                <a:cubicBezTo>
                  <a:pt x="1596" y="678"/>
                  <a:pt x="1560" y="642"/>
                  <a:pt x="1560" y="598"/>
                </a:cubicBezTo>
                <a:cubicBezTo>
                  <a:pt x="1560" y="554"/>
                  <a:pt x="1596" y="518"/>
                  <a:pt x="1640" y="518"/>
                </a:cubicBezTo>
                <a:cubicBezTo>
                  <a:pt x="1684" y="518"/>
                  <a:pt x="1720" y="554"/>
                  <a:pt x="1720" y="598"/>
                </a:cubicBezTo>
                <a:close/>
                <a:moveTo>
                  <a:pt x="1128" y="610"/>
                </a:moveTo>
                <a:cubicBezTo>
                  <a:pt x="1128" y="1129"/>
                  <a:pt x="1128" y="1129"/>
                  <a:pt x="1128" y="1129"/>
                </a:cubicBezTo>
                <a:cubicBezTo>
                  <a:pt x="731" y="1129"/>
                  <a:pt x="731" y="1129"/>
                  <a:pt x="731" y="1129"/>
                </a:cubicBezTo>
                <a:cubicBezTo>
                  <a:pt x="719" y="1066"/>
                  <a:pt x="672" y="1015"/>
                  <a:pt x="611" y="997"/>
                </a:cubicBezTo>
                <a:cubicBezTo>
                  <a:pt x="629" y="874"/>
                  <a:pt x="666" y="755"/>
                  <a:pt x="722" y="641"/>
                </a:cubicBezTo>
                <a:cubicBezTo>
                  <a:pt x="856" y="622"/>
                  <a:pt x="992" y="612"/>
                  <a:pt x="1128" y="610"/>
                </a:cubicBezTo>
                <a:close/>
                <a:moveTo>
                  <a:pt x="640" y="1164"/>
                </a:moveTo>
                <a:cubicBezTo>
                  <a:pt x="640" y="1208"/>
                  <a:pt x="604" y="1244"/>
                  <a:pt x="560" y="1244"/>
                </a:cubicBezTo>
                <a:cubicBezTo>
                  <a:pt x="516" y="1244"/>
                  <a:pt x="480" y="1208"/>
                  <a:pt x="480" y="1164"/>
                </a:cubicBezTo>
                <a:cubicBezTo>
                  <a:pt x="480" y="1120"/>
                  <a:pt x="516" y="1084"/>
                  <a:pt x="560" y="1084"/>
                </a:cubicBezTo>
                <a:cubicBezTo>
                  <a:pt x="604" y="1084"/>
                  <a:pt x="640" y="1120"/>
                  <a:pt x="640" y="1164"/>
                </a:cubicBezTo>
                <a:close/>
                <a:moveTo>
                  <a:pt x="143" y="1199"/>
                </a:moveTo>
                <a:cubicBezTo>
                  <a:pt x="388" y="1199"/>
                  <a:pt x="388" y="1199"/>
                  <a:pt x="388" y="1199"/>
                </a:cubicBezTo>
                <a:cubicBezTo>
                  <a:pt x="403" y="1270"/>
                  <a:pt x="460" y="1325"/>
                  <a:pt x="532" y="1337"/>
                </a:cubicBezTo>
                <a:cubicBezTo>
                  <a:pt x="548" y="1451"/>
                  <a:pt x="580" y="1563"/>
                  <a:pt x="627" y="1672"/>
                </a:cubicBezTo>
                <a:cubicBezTo>
                  <a:pt x="493" y="1649"/>
                  <a:pt x="360" y="1617"/>
                  <a:pt x="229" y="1577"/>
                </a:cubicBezTo>
                <a:cubicBezTo>
                  <a:pt x="177" y="1459"/>
                  <a:pt x="147" y="1331"/>
                  <a:pt x="143" y="1199"/>
                </a:cubicBezTo>
                <a:close/>
                <a:moveTo>
                  <a:pt x="611" y="1331"/>
                </a:moveTo>
                <a:cubicBezTo>
                  <a:pt x="672" y="1312"/>
                  <a:pt x="719" y="1262"/>
                  <a:pt x="731" y="1199"/>
                </a:cubicBezTo>
                <a:cubicBezTo>
                  <a:pt x="1128" y="1199"/>
                  <a:pt x="1128" y="1199"/>
                  <a:pt x="1128" y="1199"/>
                </a:cubicBezTo>
                <a:cubicBezTo>
                  <a:pt x="1128" y="1592"/>
                  <a:pt x="1128" y="1592"/>
                  <a:pt x="1128" y="1592"/>
                </a:cubicBezTo>
                <a:cubicBezTo>
                  <a:pt x="1065" y="1605"/>
                  <a:pt x="1015" y="1652"/>
                  <a:pt x="996" y="1713"/>
                </a:cubicBezTo>
                <a:cubicBezTo>
                  <a:pt x="904" y="1708"/>
                  <a:pt x="813" y="1700"/>
                  <a:pt x="722" y="1687"/>
                </a:cubicBezTo>
                <a:cubicBezTo>
                  <a:pt x="666" y="1572"/>
                  <a:pt x="629" y="1453"/>
                  <a:pt x="611" y="1331"/>
                </a:cubicBezTo>
                <a:close/>
                <a:moveTo>
                  <a:pt x="1244" y="1764"/>
                </a:moveTo>
                <a:cubicBezTo>
                  <a:pt x="1244" y="1808"/>
                  <a:pt x="1208" y="1844"/>
                  <a:pt x="1164" y="1844"/>
                </a:cubicBezTo>
                <a:cubicBezTo>
                  <a:pt x="1120" y="1844"/>
                  <a:pt x="1084" y="1808"/>
                  <a:pt x="1084" y="1764"/>
                </a:cubicBezTo>
                <a:cubicBezTo>
                  <a:pt x="1084" y="1720"/>
                  <a:pt x="1120" y="1684"/>
                  <a:pt x="1164" y="1684"/>
                </a:cubicBezTo>
                <a:cubicBezTo>
                  <a:pt x="1208" y="1684"/>
                  <a:pt x="1244" y="1720"/>
                  <a:pt x="1244" y="1764"/>
                </a:cubicBezTo>
                <a:close/>
                <a:moveTo>
                  <a:pt x="1331" y="1713"/>
                </a:moveTo>
                <a:cubicBezTo>
                  <a:pt x="1313" y="1652"/>
                  <a:pt x="1262" y="1605"/>
                  <a:pt x="1200" y="1592"/>
                </a:cubicBezTo>
                <a:cubicBezTo>
                  <a:pt x="1200" y="1199"/>
                  <a:pt x="1200" y="1199"/>
                  <a:pt x="1200" y="1199"/>
                </a:cubicBezTo>
                <a:cubicBezTo>
                  <a:pt x="1728" y="1199"/>
                  <a:pt x="1728" y="1199"/>
                  <a:pt x="1728" y="1199"/>
                </a:cubicBezTo>
                <a:cubicBezTo>
                  <a:pt x="1723" y="1367"/>
                  <a:pt x="1682" y="1531"/>
                  <a:pt x="1606" y="1687"/>
                </a:cubicBezTo>
                <a:cubicBezTo>
                  <a:pt x="1515" y="1700"/>
                  <a:pt x="1424" y="1708"/>
                  <a:pt x="1331" y="1713"/>
                </a:cubicBezTo>
                <a:close/>
                <a:moveTo>
                  <a:pt x="1807" y="1129"/>
                </a:moveTo>
                <a:cubicBezTo>
                  <a:pt x="1803" y="997"/>
                  <a:pt x="1779" y="869"/>
                  <a:pt x="1736" y="745"/>
                </a:cubicBezTo>
                <a:cubicBezTo>
                  <a:pt x="1762" y="727"/>
                  <a:pt x="1784" y="703"/>
                  <a:pt x="1798" y="674"/>
                </a:cubicBezTo>
                <a:cubicBezTo>
                  <a:pt x="1900" y="694"/>
                  <a:pt x="2000" y="720"/>
                  <a:pt x="2099" y="751"/>
                </a:cubicBezTo>
                <a:cubicBezTo>
                  <a:pt x="2151" y="869"/>
                  <a:pt x="2181" y="996"/>
                  <a:pt x="2185" y="1129"/>
                </a:cubicBezTo>
                <a:lnTo>
                  <a:pt x="1807" y="1129"/>
                </a:lnTo>
                <a:close/>
                <a:moveTo>
                  <a:pt x="441" y="441"/>
                </a:moveTo>
                <a:cubicBezTo>
                  <a:pt x="592" y="291"/>
                  <a:pt x="781" y="193"/>
                  <a:pt x="987" y="157"/>
                </a:cubicBezTo>
                <a:cubicBezTo>
                  <a:pt x="865" y="271"/>
                  <a:pt x="765" y="397"/>
                  <a:pt x="688" y="534"/>
                </a:cubicBezTo>
                <a:cubicBezTo>
                  <a:pt x="684" y="541"/>
                  <a:pt x="680" y="547"/>
                  <a:pt x="677" y="554"/>
                </a:cubicBezTo>
                <a:cubicBezTo>
                  <a:pt x="546" y="574"/>
                  <a:pt x="416" y="602"/>
                  <a:pt x="288" y="637"/>
                </a:cubicBezTo>
                <a:cubicBezTo>
                  <a:pt x="330" y="567"/>
                  <a:pt x="382" y="501"/>
                  <a:pt x="441" y="441"/>
                </a:cubicBezTo>
                <a:close/>
                <a:moveTo>
                  <a:pt x="288" y="1690"/>
                </a:moveTo>
                <a:cubicBezTo>
                  <a:pt x="416" y="1726"/>
                  <a:pt x="546" y="1754"/>
                  <a:pt x="677" y="1773"/>
                </a:cubicBezTo>
                <a:cubicBezTo>
                  <a:pt x="680" y="1780"/>
                  <a:pt x="684" y="1787"/>
                  <a:pt x="688" y="1794"/>
                </a:cubicBezTo>
                <a:cubicBezTo>
                  <a:pt x="765" y="1931"/>
                  <a:pt x="865" y="2057"/>
                  <a:pt x="987" y="2170"/>
                </a:cubicBezTo>
                <a:cubicBezTo>
                  <a:pt x="781" y="2134"/>
                  <a:pt x="592" y="2037"/>
                  <a:pt x="441" y="1886"/>
                </a:cubicBezTo>
                <a:cubicBezTo>
                  <a:pt x="382" y="1827"/>
                  <a:pt x="330" y="1761"/>
                  <a:pt x="288" y="1690"/>
                </a:cubicBezTo>
                <a:close/>
                <a:moveTo>
                  <a:pt x="1886" y="1886"/>
                </a:moveTo>
                <a:cubicBezTo>
                  <a:pt x="1736" y="2037"/>
                  <a:pt x="1547" y="2135"/>
                  <a:pt x="1341" y="2170"/>
                </a:cubicBezTo>
                <a:cubicBezTo>
                  <a:pt x="1463" y="2057"/>
                  <a:pt x="1563" y="1931"/>
                  <a:pt x="1640" y="1794"/>
                </a:cubicBezTo>
                <a:cubicBezTo>
                  <a:pt x="1644" y="1787"/>
                  <a:pt x="1647" y="1780"/>
                  <a:pt x="1651" y="1773"/>
                </a:cubicBezTo>
                <a:cubicBezTo>
                  <a:pt x="1782" y="1754"/>
                  <a:pt x="1912" y="1726"/>
                  <a:pt x="2040" y="1690"/>
                </a:cubicBezTo>
                <a:cubicBezTo>
                  <a:pt x="1998" y="1761"/>
                  <a:pt x="1946" y="1827"/>
                  <a:pt x="1886" y="1886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7" name="Google Shape;297;p9"/>
          <p:cNvSpPr txBox="1"/>
          <p:nvPr/>
        </p:nvSpPr>
        <p:spPr>
          <a:xfrm>
            <a:off x="7984002" y="6338058"/>
            <a:ext cx="262807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utmofficial</a:t>
            </a:r>
            <a:endParaRPr/>
          </a:p>
        </p:txBody>
      </p:sp>
      <p:sp>
        <p:nvSpPr>
          <p:cNvPr id="298" name="Google Shape;298;p9"/>
          <p:cNvSpPr txBox="1"/>
          <p:nvPr/>
        </p:nvSpPr>
        <p:spPr>
          <a:xfrm>
            <a:off x="3994395" y="6329744"/>
            <a:ext cx="302994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utm.my</a:t>
            </a:r>
            <a:endParaRPr/>
          </a:p>
        </p:txBody>
      </p:sp>
      <p:sp>
        <p:nvSpPr>
          <p:cNvPr id="299" name="Google Shape;299;p9"/>
          <p:cNvSpPr txBox="1"/>
          <p:nvPr/>
        </p:nvSpPr>
        <p:spPr>
          <a:xfrm>
            <a:off x="3730697" y="5702528"/>
            <a:ext cx="4730605" cy="31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KERANA TUHAN UNTUK MANUSIA</a:t>
            </a:r>
            <a:endParaRPr sz="1400" b="0" i="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PT custom">
      <a:dk1>
        <a:srgbClr val="000000"/>
      </a:dk1>
      <a:lt1>
        <a:srgbClr val="FFFFFF"/>
      </a:lt1>
      <a:dk2>
        <a:srgbClr val="323232"/>
      </a:dk2>
      <a:lt2>
        <a:srgbClr val="E7D7C1"/>
      </a:lt2>
      <a:accent1>
        <a:srgbClr val="74121D"/>
      </a:accent1>
      <a:accent2>
        <a:srgbClr val="A7333F"/>
      </a:accent2>
      <a:accent3>
        <a:srgbClr val="C52233"/>
      </a:accent3>
      <a:accent4>
        <a:srgbClr val="B19C7D"/>
      </a:accent4>
      <a:accent5>
        <a:srgbClr val="7F5F52"/>
      </a:accent5>
      <a:accent6>
        <a:srgbClr val="B27D49"/>
      </a:accent6>
      <a:hlink>
        <a:srgbClr val="FFC000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94</Words>
  <Application>Microsoft Office PowerPoint</Application>
  <PresentationFormat>Widescreen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Poppins Medium</vt:lpstr>
      <vt:lpstr>Calibri</vt:lpstr>
      <vt:lpstr>Arial</vt:lpstr>
      <vt:lpstr>Poppins</vt:lpstr>
      <vt:lpstr>Office Theme</vt:lpstr>
      <vt:lpstr>PowerPoint Presentation</vt:lpstr>
      <vt:lpstr>BUTIRAN KURSUS</vt:lpstr>
      <vt:lpstr>RINGKASAN</vt:lpstr>
      <vt:lpstr>BUTIRAN PROGRAM</vt:lpstr>
      <vt:lpstr>TENTATIF PROGRAM</vt:lpstr>
      <vt:lpstr>IMPLIKASI KEWANGAN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 IDIANA BINTI HAMIDI</dc:creator>
  <cp:lastModifiedBy>ARDIYANTO BIN ARDA@ARDAH</cp:lastModifiedBy>
  <cp:revision>4</cp:revision>
  <dcterms:created xsi:type="dcterms:W3CDTF">2022-06-08T07:39:09Z</dcterms:created>
  <dcterms:modified xsi:type="dcterms:W3CDTF">2024-11-03T02:14:09Z</dcterms:modified>
</cp:coreProperties>
</file>